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83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4" r:id="rId25"/>
    <p:sldId id="285" r:id="rId26"/>
    <p:sldId id="287" r:id="rId27"/>
    <p:sldId id="286" r:id="rId28"/>
    <p:sldId id="282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82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38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13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79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66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73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77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87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A9A45-D1F1-4E00-B9B1-5D7C8F357D8E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1A300-B681-44D9-821A-F20BB54E3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28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g"/><Relationship Id="rId5" Type="http://schemas.openxmlformats.org/officeDocument/2006/relationships/image" Target="../media/image59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G"/><Relationship Id="rId5" Type="http://schemas.openxmlformats.org/officeDocument/2006/relationships/image" Target="../media/image68.jp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G"/><Relationship Id="rId5" Type="http://schemas.openxmlformats.org/officeDocument/2006/relationships/image" Target="../media/image77.JP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G"/><Relationship Id="rId5" Type="http://schemas.openxmlformats.org/officeDocument/2006/relationships/image" Target="../media/image80.jp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G"/><Relationship Id="rId5" Type="http://schemas.openxmlformats.org/officeDocument/2006/relationships/image" Target="../media/image83.JP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94931"/>
            <a:ext cx="9144000" cy="2387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217" y="962531"/>
            <a:ext cx="3548791" cy="504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470" y="962531"/>
            <a:ext cx="3558069" cy="50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59" y="962531"/>
            <a:ext cx="3575385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e2eeee87d450a7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11661" y="60025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1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579" y="907899"/>
            <a:ext cx="3574468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890" y="907899"/>
            <a:ext cx="3577468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31" y="907899"/>
            <a:ext cx="3564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41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725" y="889140"/>
            <a:ext cx="3565227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82" y="889140"/>
            <a:ext cx="3576544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3" y="889140"/>
            <a:ext cx="354375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20" y="904380"/>
            <a:ext cx="3572386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367" y="904380"/>
            <a:ext cx="3568205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19" y="904380"/>
            <a:ext cx="355596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1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932" y="892950"/>
            <a:ext cx="3545872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844" y="892950"/>
            <a:ext cx="3560170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0" y="892950"/>
            <a:ext cx="3569405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4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262" y="969798"/>
            <a:ext cx="3565227" cy="504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577" y="969798"/>
            <a:ext cx="3567319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5" y="969798"/>
            <a:ext cx="356731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6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456" y="896760"/>
            <a:ext cx="3553021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557" y="896760"/>
            <a:ext cx="3565227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79" y="896760"/>
            <a:ext cx="3566106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7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711" y="889140"/>
            <a:ext cx="3577468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133" y="889140"/>
            <a:ext cx="3555127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32" y="889140"/>
            <a:ext cx="35568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2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191" y="904380"/>
            <a:ext cx="3570299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512" y="904380"/>
            <a:ext cx="3589744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58" y="904380"/>
            <a:ext cx="356731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6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142" y="948462"/>
            <a:ext cx="3563129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792" y="948462"/>
            <a:ext cx="3559322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48" y="948462"/>
            <a:ext cx="3558916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83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202" y="904380"/>
            <a:ext cx="3570299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79" y="904380"/>
            <a:ext cx="3568205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35" y="904380"/>
            <a:ext cx="354375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1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577" y="971322"/>
            <a:ext cx="3565227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937" y="971322"/>
            <a:ext cx="3584637" cy="504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98" y="971322"/>
            <a:ext cx="3557228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7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272" y="964464"/>
            <a:ext cx="3567319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745" y="964464"/>
            <a:ext cx="3550909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00" y="964464"/>
            <a:ext cx="3565227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6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207" y="980937"/>
            <a:ext cx="3560170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616" y="982752"/>
            <a:ext cx="3545872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4" y="982752"/>
            <a:ext cx="3558068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5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469" y="900570"/>
            <a:ext cx="3582564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269" y="900570"/>
            <a:ext cx="3570299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98" y="900570"/>
            <a:ext cx="356017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677" y="889140"/>
            <a:ext cx="3555127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793" y="889140"/>
            <a:ext cx="3569405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25" y="889140"/>
            <a:ext cx="355090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9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850" y="896760"/>
            <a:ext cx="3584637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458" y="896760"/>
            <a:ext cx="3572386" cy="50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47" y="896760"/>
            <a:ext cx="3569405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7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815" y="889140"/>
            <a:ext cx="3547989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888" y="889140"/>
            <a:ext cx="3540850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9" y="889140"/>
            <a:ext cx="354798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399" y="905644"/>
            <a:ext cx="3575385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859" y="905644"/>
            <a:ext cx="3569405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5" y="905644"/>
            <a:ext cx="356312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484" y="842113"/>
            <a:ext cx="3567319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938" y="842113"/>
            <a:ext cx="3591807" cy="504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90" y="842113"/>
            <a:ext cx="355090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50" y="912000"/>
            <a:ext cx="3600000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287" y="912000"/>
            <a:ext cx="3574468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87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209" y="848458"/>
            <a:ext cx="3558068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73" y="852268"/>
            <a:ext cx="3574468" cy="50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793" y="848458"/>
            <a:ext cx="3593864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4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179" y="1024833"/>
            <a:ext cx="3567319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408" y="1024833"/>
            <a:ext cx="3565227" cy="504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42" y="1024833"/>
            <a:ext cx="3555127" cy="5040000"/>
          </a:xfrm>
          <a:prstGeom prst="rect">
            <a:avLst/>
          </a:prstGeom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1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764" y="1006374"/>
            <a:ext cx="3560170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937" y="1006374"/>
            <a:ext cx="3579545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3" y="1006374"/>
            <a:ext cx="3545872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8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905" y="980170"/>
            <a:ext cx="3567319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367" y="991896"/>
            <a:ext cx="3573295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56" y="991896"/>
            <a:ext cx="3558068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9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336" y="982752"/>
            <a:ext cx="3574468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504" y="982752"/>
            <a:ext cx="3564356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75" y="982752"/>
            <a:ext cx="3558068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5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612" y="961416"/>
            <a:ext cx="3581617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707" y="961416"/>
            <a:ext cx="3533711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13" y="961416"/>
            <a:ext cx="35784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91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905" y="978942"/>
            <a:ext cx="3560170" cy="5040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87271">
            <a:off x="8945251" y="3678950"/>
            <a:ext cx="4992043" cy="193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www.dumschool.ru/uploads/738f34b403db206eb27475d3801005b9-%D0%9E%D1%84%D0%B8%D1%86%D0%B8%D0%B0%D0%BB%D1%8C%D0%BD%D1%8B%D0%B9%20%D0%BB%D0%BE%D0%B3%D0%BE%D1%82%D0%B8%D0%BF%20%D0%BF%D1%80%D0%B0%D0%B7%D0%B4%D0%BD%D0%BE%D0%B2%D0%B0%D0%BD%D0%B8%D1%8F%2080-%D0%BB%D0%B5%D1%82%D0%B8%D1%8F%20%D0%92%D0%B5%D0%BB%D0%B8%D0%BA%D0%BE%D0%B9%20%D0%9F%D0%BE%D0%B1%D0%B5%D0%B4%D1%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04" y="0"/>
            <a:ext cx="1007097" cy="257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222" y="978942"/>
            <a:ext cx="3558068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35" y="978942"/>
            <a:ext cx="3545872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1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0</Words>
  <Application>Microsoft Office PowerPoint</Application>
  <PresentationFormat>Широкоэкранный</PresentationFormat>
  <Paragraphs>0</Paragraphs>
  <Slides>28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10</cp:revision>
  <dcterms:created xsi:type="dcterms:W3CDTF">2025-05-07T10:23:48Z</dcterms:created>
  <dcterms:modified xsi:type="dcterms:W3CDTF">2025-05-07T21:42:27Z</dcterms:modified>
</cp:coreProperties>
</file>